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92" r:id="rId2"/>
    <p:sldId id="298" r:id="rId3"/>
    <p:sldId id="293" r:id="rId4"/>
    <p:sldId id="294" r:id="rId5"/>
    <p:sldId id="296" r:id="rId6"/>
    <p:sldId id="297" r:id="rId7"/>
    <p:sldId id="29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2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9" autoAdjust="0"/>
    <p:restoredTop sz="94643" autoAdjust="0"/>
  </p:normalViewPr>
  <p:slideViewPr>
    <p:cSldViewPr snapToGrid="0" snapToObjects="1"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3A17C-FB15-44AB-A6EC-2EFA2FF23A45}" type="datetimeFigureOut">
              <a:rPr lang="sk-SK" smtClean="0"/>
              <a:pPr/>
              <a:t>31. 5. 2019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323E4-4A55-4B64-AEB9-6D9F5352D6D9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9998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1400DB-CE52-408A-868E-DB0CCC8E0D66}" type="datetimeFigureOut">
              <a:rPr lang="sk-SK" smtClean="0"/>
              <a:pPr/>
              <a:t>31. 5. 2019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5A29E-B756-4371-AE6C-671895E2E756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36636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DCB86-36FC-4B87-9CC3-C6642C5E1596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8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C718-A53E-4F2D-A799-2FC1192E5461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0B10-D541-4474-80BE-8E32B9070CE8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5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9B5B-0D76-4E1A-AB20-331FC0BA0081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3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13A4-7FCB-4462-85FC-6CE07F015076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15E66-7C40-471A-AB13-3E9CE9075424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9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E3D-FB7F-4D03-8A49-B2934185287A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5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89A71-1190-488C-B232-3C48918DC984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A4B30-9169-4124-BCEC-E74D9AEB7455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73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E1AD-D095-4345-9D6D-8333EA544A54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09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8F95-5DC7-40D4-BF65-39B9DBDE2EAB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4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53F33-B4C3-44C2-BF8D-70515065F003}" type="datetime1">
              <a:rPr lang="en-US" smtClean="0"/>
              <a:pPr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0CA8-C2C3-B947-9133-D4751CA1B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8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5"/>
          <p:cNvSpPr txBox="1">
            <a:spLocks/>
          </p:cNvSpPr>
          <p:nvPr/>
        </p:nvSpPr>
        <p:spPr>
          <a:xfrm>
            <a:off x="187262" y="1046740"/>
            <a:ext cx="8496944" cy="473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843" lvl="1">
              <a:buSzPct val="60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sk-SK" b="1" dirty="0" smtClean="0">
              <a:solidFill>
                <a:schemeClr val="tx1"/>
              </a:solidFill>
            </a:endParaRPr>
          </a:p>
        </p:txBody>
      </p:sp>
      <p:sp>
        <p:nvSpPr>
          <p:cNvPr id="12" name="Zástupný symbol obsahu 2"/>
          <p:cNvSpPr txBox="1">
            <a:spLocks/>
          </p:cNvSpPr>
          <p:nvPr/>
        </p:nvSpPr>
        <p:spPr>
          <a:xfrm>
            <a:off x="187262" y="2270476"/>
            <a:ext cx="8750261" cy="365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k-SK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sk-SK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Zaoblený obdĺžnik 4"/>
          <p:cNvSpPr/>
          <p:nvPr/>
        </p:nvSpPr>
        <p:spPr>
          <a:xfrm>
            <a:off x="6722008" y="250671"/>
            <a:ext cx="2421992" cy="9440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575" tIns="19050" rIns="28575" bIns="19050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sk-SK" sz="1500" kern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>
          <a:xfrm>
            <a:off x="174821" y="385916"/>
            <a:ext cx="8750261" cy="4704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Budovanie a rozvoj kapacít analytických útvarov </a:t>
            </a:r>
            <a:endParaRPr lang="sk-SK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vybraných ústredných orgánoch </a:t>
            </a:r>
            <a:endParaRPr lang="sk-SK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štátnej </a:t>
            </a:r>
            <a: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správy</a:t>
            </a:r>
            <a:br>
              <a:rPr lang="sk-SK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Fotodokumentácia</a:t>
            </a:r>
          </a:p>
          <a:p>
            <a:pPr algn="just"/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Seminár č. 2			 		</a:t>
            </a: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 algn="just">
              <a:buAutoNum type="arabicPeriod"/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>
              <a:buBlip>
                <a:blip r:embed="rId3"/>
              </a:buBlip>
            </a:pP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9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9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4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4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0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10CA8-C2C3-B947-9133-D4751CA1B23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4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13</Words>
  <Application>Microsoft Office PowerPoint</Application>
  <PresentationFormat>Prezentácia na obrazovke (4:3)</PresentationFormat>
  <Paragraphs>12</Paragraphs>
  <Slides>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8" baseType="lpstr"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juraj kadasi</dc:creator>
  <cp:lastModifiedBy>autor</cp:lastModifiedBy>
  <cp:revision>108</cp:revision>
  <cp:lastPrinted>2015-01-18T19:48:41Z</cp:lastPrinted>
  <dcterms:created xsi:type="dcterms:W3CDTF">2014-07-22T20:09:34Z</dcterms:created>
  <dcterms:modified xsi:type="dcterms:W3CDTF">2019-05-31T11:21:37Z</dcterms:modified>
</cp:coreProperties>
</file>